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2"/>
  </p:notesMasterIdLst>
  <p:sldIdLst>
    <p:sldId id="256" r:id="rId2"/>
    <p:sldId id="258" r:id="rId3"/>
    <p:sldId id="274" r:id="rId4"/>
    <p:sldId id="276" r:id="rId5"/>
    <p:sldId id="268" r:id="rId6"/>
    <p:sldId id="269" r:id="rId7"/>
    <p:sldId id="263" r:id="rId8"/>
    <p:sldId id="267" r:id="rId9"/>
    <p:sldId id="270" r:id="rId10"/>
    <p:sldId id="271" r:id="rId11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E3D71-FA83-4B37-94EE-8B63C6137EC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818A8-8B8B-47D1-8E72-5F1A26E6C3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545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18A8-8B8B-47D1-8E72-5F1A26E6C37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67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F286B98-F44C-4C2A-A4E8-D0414AE78E9D}" type="datetimeFigureOut">
              <a:rPr lang="ru-RU" smtClean="0"/>
              <a:t>16.10.2015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C770CE-96CE-4013-9197-0B194E8BFB0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ntezpipe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dirty="0" smtClean="0"/>
              <a:t>КОМПАНИЯ</a:t>
            </a:r>
            <a:br>
              <a:rPr lang="ru-RU" dirty="0" smtClean="0"/>
            </a:br>
            <a:r>
              <a:rPr lang="ru-RU" dirty="0" smtClean="0"/>
              <a:t>«Синтез Пайп»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завод по производству полиэтиленовых труб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16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169">
        <p14:vortex dir="r"/>
      </p:transition>
    </mc:Choice>
    <mc:Fallback xmlns="">
      <p:transition spd="slow" advTm="81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514600" lvl="8" indent="0" algn="ctr">
              <a:buNone/>
            </a:pPr>
            <a:endParaRPr lang="ru-RU" dirty="0" smtClean="0"/>
          </a:p>
          <a:p>
            <a:pPr marL="2514600" lvl="8" indent="0" algn="ctr">
              <a:buNone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135360" y="172834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О компании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5360" y="2384246"/>
            <a:ext cx="50405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Компания </a:t>
            </a:r>
            <a:r>
              <a:rPr lang="ru-RU" dirty="0" smtClean="0"/>
              <a:t>«Синтез </a:t>
            </a:r>
            <a:r>
              <a:rPr lang="ru-RU" dirty="0"/>
              <a:t>Пайп» - Российское предприятие, основанное в 2007 году. Основным направлением деятельности является производство и продажа полиэтиленовых труб и соединительных деталей для них, оптовая торговля сварочным оборудованием и запорной арматурой. Проектная мощность производства предприятия – </a:t>
            </a:r>
            <a:r>
              <a:rPr lang="ru-RU" dirty="0" smtClean="0"/>
              <a:t>20 </a:t>
            </a:r>
            <a:r>
              <a:rPr lang="ru-RU" dirty="0"/>
              <a:t>0</a:t>
            </a:r>
            <a:r>
              <a:rPr lang="ru-RU" dirty="0" smtClean="0"/>
              <a:t>00 </a:t>
            </a:r>
            <a:r>
              <a:rPr lang="ru-RU" dirty="0"/>
              <a:t>тонн в год. За время нашей деятельности, начиная с 2007 года по сегодняшний день, нами освоены следующие производственные мощности</a:t>
            </a:r>
            <a:r>
              <a:rPr lang="ru-RU" dirty="0" smtClean="0"/>
              <a:t>:</a:t>
            </a:r>
            <a:endParaRPr lang="ru-RU" dirty="0"/>
          </a:p>
        </p:txBody>
      </p:sp>
      <p:pic>
        <p:nvPicPr>
          <p:cNvPr id="14" name="Рисунок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49" y="4437112"/>
            <a:ext cx="1918335" cy="1439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48" y="2780928"/>
            <a:ext cx="1918335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5382"/>
      </p:ext>
    </p:extLst>
  </p:cSld>
  <p:clrMapOvr>
    <a:masterClrMapping/>
  </p:clrMapOvr>
  <p:transition spd="slow" advTm="19479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514600" lvl="8" indent="0" algn="ctr">
              <a:buNone/>
            </a:pPr>
            <a:endParaRPr lang="ru-RU" dirty="0" smtClean="0"/>
          </a:p>
          <a:p>
            <a:pPr marL="2514600" lvl="8" indent="0" algn="ctr">
              <a:buNone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126911" y="1700808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О компании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83573" y="2728084"/>
            <a:ext cx="50405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/>
              <a:t>Производство полиэтиленовых труб для водоснабжения диаметром от 20 до </a:t>
            </a:r>
            <a:r>
              <a:rPr lang="ru-RU" dirty="0" smtClean="0"/>
              <a:t>800 </a:t>
            </a:r>
            <a:r>
              <a:rPr lang="ru-RU" dirty="0"/>
              <a:t>мм. ГОСТ 18599-2001.</a:t>
            </a:r>
          </a:p>
          <a:p>
            <a:pPr lvl="0"/>
            <a:r>
              <a:rPr lang="ru-RU" dirty="0"/>
              <a:t>Производство полиэтиленовых труб для газоснабжения диаметром от 20 до </a:t>
            </a:r>
            <a:r>
              <a:rPr lang="ru-RU" dirty="0" smtClean="0"/>
              <a:t>800 </a:t>
            </a:r>
            <a:r>
              <a:rPr lang="ru-RU" dirty="0"/>
              <a:t>мм. ГОСТ 50838-2009.</a:t>
            </a:r>
          </a:p>
          <a:p>
            <a:pPr lvl="0"/>
            <a:r>
              <a:rPr lang="ru-RU" dirty="0"/>
              <a:t>Производство соединительных деталей для полиэтиленовых труб (отводы, втулки, заглушки, тройники, НСПС различных диаметров и форм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78" y="2728084"/>
            <a:ext cx="1944216" cy="12961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31" y="4388064"/>
            <a:ext cx="1944216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61231"/>
      </p:ext>
    </p:extLst>
  </p:cSld>
  <p:clrMapOvr>
    <a:masterClrMapping/>
  </p:clrMapOvr>
  <p:transition spd="slow" advTm="19479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6191" y="1772816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Наши </a:t>
            </a:r>
            <a:r>
              <a:rPr lang="ru-RU" sz="2800" dirty="0" smtClean="0">
                <a:solidFill>
                  <a:srgbClr val="002060"/>
                </a:solidFill>
              </a:rPr>
              <a:t>преимущества: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191" y="2420888"/>
            <a:ext cx="8582799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Гарантия качества нашего завода на всю выпускаемую продукцию.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Работая с нами, вы работаете напрямую с </a:t>
            </a:r>
            <a:r>
              <a:rPr lang="ru-RU" sz="1600" dirty="0" smtClean="0"/>
              <a:t>заводом,</a:t>
            </a:r>
          </a:p>
          <a:p>
            <a:r>
              <a:rPr lang="ru-RU" sz="1600" dirty="0" smtClean="0"/>
              <a:t>а </a:t>
            </a:r>
            <a:r>
              <a:rPr lang="ru-RU" sz="1600" dirty="0"/>
              <a:t>значит, вы получаете цены </a:t>
            </a:r>
            <a:r>
              <a:rPr lang="ru-RU" sz="1600" dirty="0" smtClean="0"/>
              <a:t>от производителя, минуя посредников.</a:t>
            </a:r>
            <a:endParaRPr lang="ru-RU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Наличие широкого ассортимента на складе готовой трубной продукции, </a:t>
            </a:r>
            <a:endParaRPr lang="ru-RU" sz="1600" dirty="0" smtClean="0"/>
          </a:p>
          <a:p>
            <a:r>
              <a:rPr lang="ru-RU" sz="1600" dirty="0" smtClean="0"/>
              <a:t>соединительных </a:t>
            </a:r>
            <a:r>
              <a:rPr lang="ru-RU" sz="1600" dirty="0"/>
              <a:t>деталей всех видов и сварочного оборудования.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Наша компания является официальным дилером завода изготовителя </a:t>
            </a:r>
          </a:p>
          <a:p>
            <a:r>
              <a:rPr lang="ru-RU" sz="1600" dirty="0" smtClean="0"/>
              <a:t>сварочного </a:t>
            </a:r>
          </a:p>
          <a:p>
            <a:r>
              <a:rPr lang="ru-RU" sz="1600" dirty="0" smtClean="0"/>
              <a:t>оборудования</a:t>
            </a:r>
            <a:r>
              <a:rPr lang="ru-RU" sz="1600" dirty="0"/>
              <a:t>, поэтому </a:t>
            </a:r>
            <a:r>
              <a:rPr lang="ru-RU" sz="1600" dirty="0" smtClean="0"/>
              <a:t>мы можем предложить вам очень выгодные условия.</a:t>
            </a:r>
            <a:endParaRPr lang="ru-RU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Оперативность. Все поступающие заявки от клиентов обрабатываются </a:t>
            </a:r>
            <a:endParaRPr lang="ru-RU" sz="1600" dirty="0" smtClean="0"/>
          </a:p>
          <a:p>
            <a:r>
              <a:rPr lang="ru-RU" sz="1600" dirty="0" smtClean="0"/>
              <a:t>в </a:t>
            </a:r>
            <a:r>
              <a:rPr lang="ru-RU" sz="1600" dirty="0"/>
              <a:t>кратчайшие сроки.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/>
              <a:t>Наши </a:t>
            </a:r>
            <a:r>
              <a:rPr lang="ru-RU" sz="1600" dirty="0"/>
              <a:t>специалисты владеют всеми нюансами и спецификой </a:t>
            </a:r>
            <a:r>
              <a:rPr lang="ru-RU" sz="1600" dirty="0" smtClean="0"/>
              <a:t>работы,</a:t>
            </a:r>
          </a:p>
          <a:p>
            <a:r>
              <a:rPr lang="ru-RU" sz="1600" dirty="0" smtClean="0"/>
              <a:t>проконсультируют </a:t>
            </a:r>
            <a:r>
              <a:rPr lang="ru-RU" sz="1600" dirty="0"/>
              <a:t>вас по оптимальному подбору продукции под ваши </a:t>
            </a:r>
            <a:endParaRPr lang="ru-RU" sz="1600" dirty="0" smtClean="0"/>
          </a:p>
          <a:p>
            <a:r>
              <a:rPr lang="ru-RU" sz="1600" dirty="0" smtClean="0"/>
              <a:t>потребности</a:t>
            </a:r>
            <a:r>
              <a:rPr lang="ru-RU" sz="1600" dirty="0"/>
              <a:t>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/>
              <a:t>Строгое </a:t>
            </a:r>
            <a:r>
              <a:rPr lang="ru-RU" sz="1600" dirty="0"/>
              <a:t>выполнение графика поставок, для этого у нас работает свой отдел </a:t>
            </a:r>
            <a:endParaRPr lang="ru-RU" sz="1600" dirty="0" smtClean="0"/>
          </a:p>
          <a:p>
            <a:r>
              <a:rPr lang="ru-RU" sz="1600" dirty="0" smtClean="0"/>
              <a:t>логистики</a:t>
            </a:r>
            <a:r>
              <a:rPr lang="ru-RU" sz="1600" dirty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Максимальная загрузка автотранспорта.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Доставка в любую точку России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34880"/>
      </p:ext>
    </p:extLst>
  </p:cSld>
  <p:clrMapOvr>
    <a:masterClrMapping/>
  </p:clrMapOvr>
  <p:transition spd="slow" advTm="19479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6496" y="1844824"/>
            <a:ext cx="8075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Основные направления деятельности компании: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1081" y="2996952"/>
            <a:ext cx="77159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b="1" dirty="0" smtClean="0"/>
              <a:t>Производство и продажа полиэтиленовых труб для водоснабжения и газоснабжения 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b="1" dirty="0" smtClean="0"/>
              <a:t>Производство и продажа соединительных деталей к полиэтиленовым трубопроводам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b="1" dirty="0" smtClean="0"/>
              <a:t>Дистрибуция сварочного оборудования для сварки полиэтиленовых труб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b="1" dirty="0" smtClean="0"/>
              <a:t>Дистрибуция запорной арматуры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63678"/>
      </p:ext>
    </p:extLst>
  </p:cSld>
  <p:clrMapOvr>
    <a:masterClrMapping/>
  </p:clrMapOvr>
  <p:transition spd="slow" advTm="19141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6149" y="2034426"/>
            <a:ext cx="5337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Миссия нашей компании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29000"/>
            <a:ext cx="2316667" cy="20162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43809" y="2852936"/>
            <a:ext cx="54777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Нашей миссией является качественное удовлетворение потребностей наших клиентов и долгосрочный рост бизнеса, путём организации эффективной командной работы. Мы стремимся к тому, чтобы постоянно совершенствоваться и предлагать самые лучшие условия сотрудничества. Мы растём и развиваемся вместе с вами. Мы стараемся опережать ваши требования и запросы, постоянно совершенствуясь. Мы хотим, чтобы образ действий нашей компании вызывал доверие, уважение и симпатию общества, партнёров по бизнесу и отдельных клиентов.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26225"/>
      </p:ext>
    </p:extLst>
  </p:cSld>
  <p:clrMapOvr>
    <a:masterClrMapping/>
  </p:clrMapOvr>
  <p:transition spd="slow" advTm="26677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63688" y="210643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География наших поставок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76056" y="2996952"/>
            <a:ext cx="35283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Компания «Синтез Пайп» </a:t>
            </a:r>
            <a:r>
              <a:rPr lang="ru-RU" dirty="0" smtClean="0"/>
              <a:t>осуществляет поставки своей продукции по всей территории РФ и в страны ближнего зарубежья.  Развитая логистическая система позволяет  осуществлять поставку продукции в кратчайшие сроки.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01" y="3343878"/>
            <a:ext cx="4289144" cy="223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10168"/>
      </p:ext>
    </p:extLst>
  </p:cSld>
  <p:clrMapOvr>
    <a:masterClrMapping/>
  </p:clrMapOvr>
  <p:transition spd="slow" advTm="19242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</a:t>
            </a:r>
            <a:r>
              <a:rPr lang="ru-RU" sz="1400" dirty="0" smtClean="0"/>
              <a:t>500–88-74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911948" y="1844824"/>
            <a:ext cx="7432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Качество нашей продукции – главная цель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5817" y="3504611"/>
            <a:ext cx="55446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нашей компании вся продукция сертифицирована. У нас действует многоступенчатая система контроля качества, которая позволяет нам выпускать продукцию соответствующую самым высоким стандартам.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96951"/>
            <a:ext cx="1922266" cy="27183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79" y="3622787"/>
            <a:ext cx="1922266" cy="271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63678"/>
      </p:ext>
    </p:extLst>
  </p:cSld>
  <p:clrMapOvr>
    <a:masterClrMapping/>
  </p:clrMapOvr>
  <p:transition spd="slow" advTm="10568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5068" y="1809726"/>
            <a:ext cx="743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Наши клиенты – приоритет номер один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87825" y="2492896"/>
            <a:ext cx="554461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Клиенты – это центр, вокруг которого сосредоточена наша деятельность. Мы стремимся понять требования клиентов, и предлагаем наилучшие варианты решений. Удовлетворение потребностей наших Клиентов и долгосрочное сотрудничество – высшая ценность нашей компании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/>
              <a:t>Индивидуальный подход к каждому клиенту — для нас это не пустые слова. Каждому отдельному корпоративному клиенту, будь это крупный бизнес, небольшая компания или индивидуальный предприниматель.</a:t>
            </a:r>
          </a:p>
          <a:p>
            <a:endParaRPr lang="ru-RU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/>
              <a:t>Все, что мы делаем, </a:t>
            </a:r>
            <a:r>
              <a:rPr lang="ru-RU" sz="1600" dirty="0" smtClean="0"/>
              <a:t>мы делаем </a:t>
            </a:r>
            <a:r>
              <a:rPr lang="ru-RU" sz="1600" dirty="0"/>
              <a:t>для </a:t>
            </a:r>
            <a:r>
              <a:rPr lang="ru-RU" sz="1600" dirty="0" smtClean="0"/>
              <a:t>Вас.</a:t>
            </a:r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4" y="3429000"/>
            <a:ext cx="2190665" cy="19168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49771"/>
      </p:ext>
    </p:extLst>
  </p:cSld>
  <p:clrMapOvr>
    <a:masterClrMapping/>
  </p:clrMapOvr>
  <p:transition spd="slow" advTm="23293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60953" y="2276872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Благодарим Вас за внимание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Приглашаем к сотрудничеству</a:t>
            </a:r>
          </a:p>
          <a:p>
            <a:pPr algn="ctr"/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(843) 212-24-90</a:t>
            </a:r>
          </a:p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(800) 500-88-74</a:t>
            </a:r>
          </a:p>
          <a:p>
            <a:pPr algn="ctr"/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(многоканальный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5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1400" dirty="0"/>
              <a:t>Компания «Синтез Пайп»</a:t>
            </a:r>
            <a:br>
              <a:rPr lang="ru-RU" sz="1400" dirty="0"/>
            </a:br>
            <a:r>
              <a:rPr lang="ru-RU" sz="1400" dirty="0"/>
              <a:t>завод по производству полиэтиленовых труб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>
                <a:hlinkClick r:id="rId3"/>
              </a:rPr>
              <a:t>www.sintezpipe.ru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тел. (843) </a:t>
            </a:r>
            <a:r>
              <a:rPr lang="ru-RU" sz="1400" dirty="0" smtClean="0"/>
              <a:t>212-24-90</a:t>
            </a:r>
            <a:br>
              <a:rPr lang="ru-RU" sz="1400" dirty="0" smtClean="0"/>
            </a:br>
            <a:r>
              <a:rPr lang="ru-RU" sz="1400" dirty="0"/>
              <a:t>8 (800) 500–88-74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3" y="548680"/>
            <a:ext cx="2065758" cy="68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83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568">
        <p14:ripple/>
      </p:transition>
    </mc:Choice>
    <mc:Fallback xmlns="">
      <p:transition spd="slow" advTm="115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3382</TotalTime>
  <Words>585</Words>
  <Application>Microsoft Office PowerPoint</Application>
  <PresentationFormat>Экран (4:3)</PresentationFormat>
  <Paragraphs>69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Аптека</vt:lpstr>
      <vt:lpstr>КОМПАНИЯ «Синтез Пайп»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  <vt:lpstr>Компания «Синтез Пайп» завод по производству полиэтиленовых труб www.sintezpipe.ru тел. (843) 212-24-90 8 (800) 500–88-74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Группа компаний Монолит-Полимер</dc:title>
  <dc:creator>Дмитрий</dc:creator>
  <cp:lastModifiedBy>Dmitriy</cp:lastModifiedBy>
  <cp:revision>59</cp:revision>
  <dcterms:created xsi:type="dcterms:W3CDTF">2012-10-26T07:06:57Z</dcterms:created>
  <dcterms:modified xsi:type="dcterms:W3CDTF">2015-10-16T10:58:41Z</dcterms:modified>
</cp:coreProperties>
</file>